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469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564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280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381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9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410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645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600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958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640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449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3445-3301-4788-883B-4C55A7F0FF64}" type="datetimeFigureOut">
              <a:rPr lang="en-ZA" smtClean="0"/>
              <a:t>2025/08/06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F5A0-F4FB-466A-AE7E-176CF7901E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933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9609"/>
          </a:xfrm>
        </p:spPr>
        <p:txBody>
          <a:bodyPr>
            <a:noAutofit/>
          </a:bodyPr>
          <a:lstStyle/>
          <a:p>
            <a:r>
              <a:rPr lang="en-ZA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 Student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b="1" dirty="0"/>
              <a:t>Login &amp; Dashboard</a:t>
            </a:r>
            <a:endParaRPr lang="en-ZA" dirty="0"/>
          </a:p>
        </p:txBody>
      </p:sp>
      <p:pic>
        <p:nvPicPr>
          <p:cNvPr id="1026" name="Picture 2" descr="MOODLE Y POR QUE ES TAN IMPORT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68" y="2713037"/>
            <a:ext cx="82391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9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FILE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627586" y="3983421"/>
            <a:ext cx="2596055" cy="2617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3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FILE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162097" y="5339255"/>
            <a:ext cx="2123089" cy="1345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145628" y="3825766"/>
            <a:ext cx="4582510" cy="2669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8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CHANGES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153103" y="5759669"/>
            <a:ext cx="1965435" cy="830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74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GRADES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566041" y="3142593"/>
            <a:ext cx="2995449" cy="319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30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MARKS/GRADES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LOG IN TO MOODLE</a:t>
            </a:r>
            <a:endParaRPr lang="en-Z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330262" y="3626069"/>
            <a:ext cx="2554014" cy="2942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02372" y="3300248"/>
            <a:ext cx="3058511" cy="2333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4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PASSWORD</a:t>
            </a:r>
            <a:endParaRPr lang="en-Z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963917" y="3657600"/>
            <a:ext cx="3825766" cy="293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3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TO COURSE MATERIAL</a:t>
            </a:r>
            <a:endParaRPr lang="en-Z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414345" y="3457903"/>
            <a:ext cx="3174124" cy="3289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14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COURSES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54" y="1902372"/>
            <a:ext cx="9764387" cy="398342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923393" y="2469931"/>
            <a:ext cx="1439917" cy="4141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04441" y="4319752"/>
            <a:ext cx="52552" cy="2291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1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YOUR COURSE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320" y="1852378"/>
            <a:ext cx="10397359" cy="46382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870841" y="3908148"/>
            <a:ext cx="1881352" cy="2690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10759" y="4466897"/>
            <a:ext cx="651641" cy="2301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393324" y="5391807"/>
            <a:ext cx="10510" cy="130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151586" y="6022428"/>
            <a:ext cx="1713186" cy="57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2771002">
            <a:off x="2165526" y="4569797"/>
            <a:ext cx="461665" cy="147732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/>
              <a:t>LINKS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 rot="11928990">
            <a:off x="3366552" y="4569797"/>
            <a:ext cx="353943" cy="147732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100" dirty="0" smtClean="0"/>
              <a:t>TESTS &amp; ASSIGNMEMTS</a:t>
            </a:r>
            <a:endParaRPr lang="en-ZA" sz="11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8460829" y="5696608"/>
            <a:ext cx="1965433" cy="955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09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AND ASSIGNMENT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932386" y="4582510"/>
            <a:ext cx="1229711" cy="1965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84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+ TO ADD YOUR FILE(ASSIGNMENT)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69324" y="4529959"/>
            <a:ext cx="2270235" cy="1912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17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“CHOOSE FILE”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5331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142593" y="3857297"/>
            <a:ext cx="1755228" cy="2837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1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54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Moodle Student Training</vt:lpstr>
      <vt:lpstr>LOG IN TO MOODLE</vt:lpstr>
      <vt:lpstr>TYPE PASSWORD</vt:lpstr>
      <vt:lpstr>NAVIGATE TO COURSE MATERIAL</vt:lpstr>
      <vt:lpstr>MY COURSES</vt:lpstr>
      <vt:lpstr>INSIDE YOUR COURSE</vt:lpstr>
      <vt:lpstr>SUBMIT AND ASSIGNMENT</vt:lpstr>
      <vt:lpstr>CLICK ON + TO ADD YOUR FILE(ASSIGNMENT)</vt:lpstr>
      <vt:lpstr>CLICK ON “CHOOSE FILE”</vt:lpstr>
      <vt:lpstr>CHOOSE FILE</vt:lpstr>
      <vt:lpstr>UPLOAD FILE</vt:lpstr>
      <vt:lpstr>SAVE CHANGES</vt:lpstr>
      <vt:lpstr>CHECK YOUR GRADES</vt:lpstr>
      <vt:lpstr>CHECK YOUR MARKS/GRADES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Student Training</dc:title>
  <dc:creator>Student</dc:creator>
  <cp:lastModifiedBy>Student</cp:lastModifiedBy>
  <cp:revision>7</cp:revision>
  <cp:lastPrinted>2025-08-06T11:07:10Z</cp:lastPrinted>
  <dcterms:created xsi:type="dcterms:W3CDTF">2025-08-06T09:54:00Z</dcterms:created>
  <dcterms:modified xsi:type="dcterms:W3CDTF">2025-08-06T11:07:16Z</dcterms:modified>
</cp:coreProperties>
</file>